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945600" cy="32918400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04813" indent="52388" algn="r" rtl="1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811213" indent="103188" algn="r" rtl="1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217613" indent="153988" algn="r" rtl="1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624013" indent="204788" algn="r" rtl="1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umimoji="1" sz="21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5D4"/>
    <a:srgbClr val="C1BFBB"/>
    <a:srgbClr val="BBCEAE"/>
    <a:srgbClr val="89B56B"/>
    <a:srgbClr val="CC99FF"/>
    <a:srgbClr val="FFFF99"/>
    <a:srgbClr val="D4ECBA"/>
    <a:srgbClr val="00CC99"/>
    <a:srgbClr val="CC00FF"/>
    <a:srgbClr val="288D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3322" autoAdjust="0"/>
  </p:normalViewPr>
  <p:slideViewPr>
    <p:cSldViewPr>
      <p:cViewPr>
        <p:scale>
          <a:sx n="33" d="100"/>
          <a:sy n="33" d="100"/>
        </p:scale>
        <p:origin x="-1728" y="120"/>
      </p:cViewPr>
      <p:guideLst>
        <p:guide orient="horz" pos="103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38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D59EDDA-1B3E-4AC9-AA18-C9DF335531E5}" type="datetimeFigureOut">
              <a:rPr lang="en-US"/>
              <a:pPr>
                <a:defRPr/>
              </a:pPr>
              <a:t>11/8/2015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fld id="{22612969-F711-4D8D-8574-EB582798B9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685800"/>
            <a:ext cx="228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4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A91B11F-CBA7-4875-9178-513092A3CB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04813" algn="r" rtl="1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11213" algn="r" rtl="1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17613" algn="r" rtl="1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624013" algn="r" rtl="1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031568" algn="l" defTabSz="812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7882" algn="l" defTabSz="812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44195" algn="l" defTabSz="812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50509" algn="l" defTabSz="81262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1F5CF-3E4F-4BC7-AE4E-D5D3D01E4E4F}" type="slidenum">
              <a:rPr lang="ar-SA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685800"/>
            <a:ext cx="2286000" cy="3429000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10226044"/>
            <a:ext cx="1865376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18653760"/>
            <a:ext cx="1536192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45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9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36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82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228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73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519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165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07292-2E9F-44F5-824D-62E6E3CBC29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E8765-24B2-4FB1-9F1A-EBF8BAB9B03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10560" y="1318267"/>
            <a:ext cx="4937760" cy="280873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7280" y="1318267"/>
            <a:ext cx="14447520" cy="280873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748BB-79F2-4E01-B728-DCE7084D471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E228-6F86-43F7-9A4D-C3C28B6C5B1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2" y="21153123"/>
            <a:ext cx="18653760" cy="6537960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2" y="13952225"/>
            <a:ext cx="18653760" cy="7200898"/>
          </a:xfrm>
        </p:spPr>
        <p:txBody>
          <a:bodyPr anchor="b"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64565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130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954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4pPr>
            <a:lvl5pPr marL="6582606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5pPr>
            <a:lvl6pPr marL="822825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6pPr>
            <a:lvl7pPr marL="9873909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7pPr>
            <a:lvl8pPr marL="1151956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8pPr>
            <a:lvl9pPr marL="1316521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1E2C6-693A-41DC-8316-52F3E754BC8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7680963"/>
            <a:ext cx="9692640" cy="21724622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5680" y="7680963"/>
            <a:ext cx="9692640" cy="21724622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56D72-CDA3-437D-B7A3-7AEF023E912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1" y="7368544"/>
            <a:ext cx="9696451" cy="3070858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651" indent="0">
              <a:buNone/>
              <a:defRPr sz="7200" b="1"/>
            </a:lvl2pPr>
            <a:lvl3pPr marL="3291303" indent="0">
              <a:buNone/>
              <a:defRPr sz="6500" b="1"/>
            </a:lvl3pPr>
            <a:lvl4pPr marL="4936954" indent="0">
              <a:buNone/>
              <a:defRPr sz="5800" b="1"/>
            </a:lvl4pPr>
            <a:lvl5pPr marL="6582606" indent="0">
              <a:buNone/>
              <a:defRPr sz="5800" b="1"/>
            </a:lvl5pPr>
            <a:lvl6pPr marL="8228257" indent="0">
              <a:buNone/>
              <a:defRPr sz="5800" b="1"/>
            </a:lvl6pPr>
            <a:lvl7pPr marL="9873909" indent="0">
              <a:buNone/>
              <a:defRPr sz="5800" b="1"/>
            </a:lvl7pPr>
            <a:lvl8pPr marL="11519560" indent="0">
              <a:buNone/>
              <a:defRPr sz="5800" b="1"/>
            </a:lvl8pPr>
            <a:lvl9pPr marL="13165212" indent="0">
              <a:buNone/>
              <a:defRPr sz="5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1" y="10439401"/>
            <a:ext cx="9696451" cy="18966182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061" y="7368544"/>
            <a:ext cx="9700260" cy="3070858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651" indent="0">
              <a:buNone/>
              <a:defRPr sz="7200" b="1"/>
            </a:lvl2pPr>
            <a:lvl3pPr marL="3291303" indent="0">
              <a:buNone/>
              <a:defRPr sz="6500" b="1"/>
            </a:lvl3pPr>
            <a:lvl4pPr marL="4936954" indent="0">
              <a:buNone/>
              <a:defRPr sz="5800" b="1"/>
            </a:lvl4pPr>
            <a:lvl5pPr marL="6582606" indent="0">
              <a:buNone/>
              <a:defRPr sz="5800" b="1"/>
            </a:lvl5pPr>
            <a:lvl6pPr marL="8228257" indent="0">
              <a:buNone/>
              <a:defRPr sz="5800" b="1"/>
            </a:lvl6pPr>
            <a:lvl7pPr marL="9873909" indent="0">
              <a:buNone/>
              <a:defRPr sz="5800" b="1"/>
            </a:lvl7pPr>
            <a:lvl8pPr marL="11519560" indent="0">
              <a:buNone/>
              <a:defRPr sz="5800" b="1"/>
            </a:lvl8pPr>
            <a:lvl9pPr marL="13165212" indent="0">
              <a:buNone/>
              <a:defRPr sz="5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061" y="10439401"/>
            <a:ext cx="9700260" cy="18966182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28A56-EFD1-4DEC-AFC0-3BCD7D57B3B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C15D-85D8-403F-AFDD-E5727F4609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E7E0B-5F0C-4981-952B-1E098DF82E3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2" y="1310641"/>
            <a:ext cx="7219952" cy="5577841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120" y="1310644"/>
            <a:ext cx="12268200" cy="28094942"/>
          </a:xfrm>
        </p:spPr>
        <p:txBody>
          <a:bodyPr/>
          <a:lstStyle>
            <a:lvl1pPr>
              <a:defRPr sz="11600"/>
            </a:lvl1pPr>
            <a:lvl2pPr>
              <a:defRPr sz="10000"/>
            </a:lvl2pPr>
            <a:lvl3pPr>
              <a:defRPr sz="86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2" y="6888484"/>
            <a:ext cx="7219952" cy="22517102"/>
          </a:xfrm>
        </p:spPr>
        <p:txBody>
          <a:bodyPr/>
          <a:lstStyle>
            <a:lvl1pPr marL="0" indent="0">
              <a:buNone/>
              <a:defRPr sz="5100"/>
            </a:lvl1pPr>
            <a:lvl2pPr marL="1645651" indent="0">
              <a:buNone/>
              <a:defRPr sz="4400"/>
            </a:lvl2pPr>
            <a:lvl3pPr marL="3291303" indent="0">
              <a:buNone/>
              <a:defRPr sz="3600"/>
            </a:lvl3pPr>
            <a:lvl4pPr marL="4936954" indent="0">
              <a:buNone/>
              <a:defRPr sz="3200"/>
            </a:lvl4pPr>
            <a:lvl5pPr marL="6582606" indent="0">
              <a:buNone/>
              <a:defRPr sz="3200"/>
            </a:lvl5pPr>
            <a:lvl6pPr marL="8228257" indent="0">
              <a:buNone/>
              <a:defRPr sz="3200"/>
            </a:lvl6pPr>
            <a:lvl7pPr marL="9873909" indent="0">
              <a:buNone/>
              <a:defRPr sz="3200"/>
            </a:lvl7pPr>
            <a:lvl8pPr marL="11519560" indent="0">
              <a:buNone/>
              <a:defRPr sz="3200"/>
            </a:lvl8pPr>
            <a:lvl9pPr marL="13165212" indent="0">
              <a:buNone/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46BB0-68E2-441B-B24A-919CF80029E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91" y="23042880"/>
            <a:ext cx="13167360" cy="2720342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491" y="2941320"/>
            <a:ext cx="1316736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1600"/>
            </a:lvl1pPr>
            <a:lvl2pPr marL="1645651" indent="0">
              <a:buNone/>
              <a:defRPr sz="10000"/>
            </a:lvl2pPr>
            <a:lvl3pPr marL="3291303" indent="0">
              <a:buNone/>
              <a:defRPr sz="8600"/>
            </a:lvl3pPr>
            <a:lvl4pPr marL="4936954" indent="0">
              <a:buNone/>
              <a:defRPr sz="7200"/>
            </a:lvl4pPr>
            <a:lvl5pPr marL="6582606" indent="0">
              <a:buNone/>
              <a:defRPr sz="7200"/>
            </a:lvl5pPr>
            <a:lvl6pPr marL="8228257" indent="0">
              <a:buNone/>
              <a:defRPr sz="7200"/>
            </a:lvl6pPr>
            <a:lvl7pPr marL="9873909" indent="0">
              <a:buNone/>
              <a:defRPr sz="7200"/>
            </a:lvl7pPr>
            <a:lvl8pPr marL="11519560" indent="0">
              <a:buNone/>
              <a:defRPr sz="7200"/>
            </a:lvl8pPr>
            <a:lvl9pPr marL="13165212" indent="0">
              <a:buNone/>
              <a:defRPr sz="7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491" y="25763224"/>
            <a:ext cx="13167360" cy="3863337"/>
          </a:xfrm>
        </p:spPr>
        <p:txBody>
          <a:bodyPr/>
          <a:lstStyle>
            <a:lvl1pPr marL="0" indent="0">
              <a:buNone/>
              <a:defRPr sz="5100"/>
            </a:lvl1pPr>
            <a:lvl2pPr marL="1645651" indent="0">
              <a:buNone/>
              <a:defRPr sz="4400"/>
            </a:lvl2pPr>
            <a:lvl3pPr marL="3291303" indent="0">
              <a:buNone/>
              <a:defRPr sz="3600"/>
            </a:lvl3pPr>
            <a:lvl4pPr marL="4936954" indent="0">
              <a:buNone/>
              <a:defRPr sz="3200"/>
            </a:lvl4pPr>
            <a:lvl5pPr marL="6582606" indent="0">
              <a:buNone/>
              <a:defRPr sz="3200"/>
            </a:lvl5pPr>
            <a:lvl6pPr marL="8228257" indent="0">
              <a:buNone/>
              <a:defRPr sz="3200"/>
            </a:lvl6pPr>
            <a:lvl7pPr marL="9873909" indent="0">
              <a:buNone/>
              <a:defRPr sz="3200"/>
            </a:lvl7pPr>
            <a:lvl8pPr marL="11519560" indent="0">
              <a:buNone/>
              <a:defRPr sz="3200"/>
            </a:lvl8pPr>
            <a:lvl9pPr marL="13165212" indent="0">
              <a:buNone/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F4BBE-B0A8-4938-BDE3-89E5F897B4A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97627" y="1317835"/>
            <a:ext cx="19750349" cy="54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9130" tIns="164565" rIns="329130" bIns="1645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627" y="7681175"/>
            <a:ext cx="19750349" cy="2172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9130" tIns="164565" rIns="329130" bIns="164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627" y="30510171"/>
            <a:ext cx="5120409" cy="1751734"/>
          </a:xfrm>
          <a:prstGeom prst="rect">
            <a:avLst/>
          </a:prstGeom>
        </p:spPr>
        <p:txBody>
          <a:bodyPr vert="horz" lIns="329130" tIns="164565" rIns="329130" bIns="164565" rtlCol="0" anchor="ctr"/>
          <a:lstStyle>
            <a:lvl1pPr algn="l">
              <a:defRPr sz="44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98139" y="30510171"/>
            <a:ext cx="6949325" cy="1751734"/>
          </a:xfrm>
          <a:prstGeom prst="rect">
            <a:avLst/>
          </a:prstGeom>
        </p:spPr>
        <p:txBody>
          <a:bodyPr vert="horz" lIns="329130" tIns="164565" rIns="329130" bIns="164565" rtlCol="0" anchor="ctr"/>
          <a:lstStyle>
            <a:lvl1pPr algn="ctr">
              <a:defRPr sz="44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27566" y="30510171"/>
            <a:ext cx="5120409" cy="1751734"/>
          </a:xfrm>
          <a:prstGeom prst="rect">
            <a:avLst/>
          </a:prstGeom>
        </p:spPr>
        <p:txBody>
          <a:bodyPr vert="horz" lIns="329130" tIns="164565" rIns="329130" bIns="164565" rtlCol="0" anchor="ctr"/>
          <a:lstStyle>
            <a:lvl1pPr algn="r">
              <a:defRPr sz="44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EBC6FE9-BAE6-4941-9370-4566CF99EF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3289300" rtl="0" eaLnBrk="0" fontAlgn="base" hangingPunct="0">
        <a:spcBef>
          <a:spcPct val="0"/>
        </a:spcBef>
        <a:spcAft>
          <a:spcPct val="0"/>
        </a:spcAft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289300" rtl="0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defTabSz="3289300" rtl="0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defTabSz="3289300" rtl="0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defTabSz="3289300" rtl="0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06314" algn="ctr" defTabSz="3290012" rtl="0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812627" algn="ctr" defTabSz="3290012" rtl="0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218941" algn="ctr" defTabSz="3290012" rtl="0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625255" algn="ctr" defTabSz="3290012" rtl="0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1231900" indent="-1231900" algn="l" defTabSz="32893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350" indent="-1027113" algn="l" defTabSz="32893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213" indent="-822325" algn="l" defTabSz="32893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7863" indent="-822325" algn="l" defTabSz="32893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100" indent="-822325" algn="l" defTabSz="32893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1083" indent="-822826" algn="l" defTabSz="3291303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6734" indent="-822826" algn="l" defTabSz="3291303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2386" indent="-822826" algn="l" defTabSz="3291303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8038" indent="-822826" algn="l" defTabSz="3291303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651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1303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954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2606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8257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3909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9560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5212" algn="l" defTabSz="329130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0" y="0"/>
            <a:ext cx="21945600" cy="761246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0215CA"/>
            </a:solidFill>
            <a:round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  <p:txBody>
          <a:bodyPr wrap="none" lIns="81263" tIns="40631" rIns="81263" bIns="40631"/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ea typeface="Times New Roman"/>
                <a:cs typeface="Times New Roman" pitchFamily="18" charset="0"/>
              </a:rPr>
              <a:t>5</a:t>
            </a:r>
            <a:r>
              <a:rPr lang="en-US" sz="3200" b="1" baseline="30000" dirty="0" smtClean="0">
                <a:ea typeface="Times New Roman"/>
                <a:cs typeface="Times New Roman" pitchFamily="18" charset="0"/>
              </a:rPr>
              <a:t>th</a:t>
            </a:r>
            <a:r>
              <a:rPr lang="en-US" sz="3200" b="1" dirty="0" smtClean="0">
                <a:ea typeface="Times New Roman"/>
                <a:cs typeface="Times New Roman" pitchFamily="18" charset="0"/>
              </a:rPr>
              <a:t> Iranian Biennial </a:t>
            </a:r>
            <a:r>
              <a:rPr lang="en-US" sz="3200" b="1" dirty="0" err="1" smtClean="0">
                <a:ea typeface="Times New Roman"/>
                <a:cs typeface="Times New Roman" pitchFamily="18" charset="0"/>
              </a:rPr>
              <a:t>Chemometrics</a:t>
            </a:r>
            <a:r>
              <a:rPr lang="en-US" sz="3200" b="1" dirty="0" smtClean="0">
                <a:ea typeface="Times New Roman"/>
                <a:cs typeface="Times New Roman" pitchFamily="18" charset="0"/>
              </a:rPr>
              <a:t> Seminar, 25-26 Nov 2015</a:t>
            </a:r>
            <a:endParaRPr lang="en-US" sz="3200" dirty="0" smtClean="0">
              <a:ea typeface="Calibri"/>
              <a:cs typeface="Times New Roman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ea typeface="Times New Roman"/>
                <a:cs typeface="Times New Roman" pitchFamily="18" charset="0"/>
              </a:rPr>
              <a:t>Department of Chemistry, Faculty of Science , University of Tehran</a:t>
            </a:r>
            <a:endParaRPr lang="en-US" sz="3200" b="1" dirty="0" smtClean="0">
              <a:ln w="1905">
                <a:solidFill>
                  <a:srgbClr val="0033CC"/>
                </a:solidFill>
              </a:ln>
              <a:solidFill>
                <a:srgbClr val="15A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defTabSz="671513">
              <a:lnSpc>
                <a:spcPct val="200000"/>
              </a:lnSpc>
              <a:defRPr/>
            </a:pPr>
            <a:r>
              <a:rPr lang="en-US" sz="4400" b="1" dirty="0" smtClean="0">
                <a:ln w="1905">
                  <a:solidFill>
                    <a:srgbClr val="0033CC"/>
                  </a:solidFill>
                </a:ln>
                <a:solidFill>
                  <a:srgbClr val="15A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Title………………………………………………………..</a:t>
            </a:r>
          </a:p>
          <a:p>
            <a:pPr algn="ctr" defTabSz="671513">
              <a:lnSpc>
                <a:spcPct val="150000"/>
              </a:lnSpc>
              <a:defRPr/>
            </a:pPr>
            <a:r>
              <a:rPr lang="en-US" sz="3600" u="sng" smtClean="0"/>
              <a:t>Author Names</a:t>
            </a:r>
            <a:endParaRPr lang="en-US" sz="3600" dirty="0" smtClean="0"/>
          </a:p>
          <a:p>
            <a:pPr algn="ctr"/>
            <a:r>
              <a:rPr lang="en-US" sz="3200" i="1" baseline="30000" dirty="0" smtClean="0"/>
              <a:t>Affiliation</a:t>
            </a:r>
            <a:endParaRPr lang="en-US" sz="3200" dirty="0" smtClean="0"/>
          </a:p>
          <a:p>
            <a:pPr algn="ctr"/>
            <a:r>
              <a:rPr lang="en-US" sz="3200" dirty="0" smtClean="0"/>
              <a:t>E-mail address: ……</a:t>
            </a:r>
            <a:endParaRPr lang="en-US" sz="3200" dirty="0"/>
          </a:p>
        </p:txBody>
      </p:sp>
      <p:sp>
        <p:nvSpPr>
          <p:cNvPr id="114" name="Rectangle 113"/>
          <p:cNvSpPr/>
          <p:nvPr/>
        </p:nvSpPr>
        <p:spPr bwMode="auto">
          <a:xfrm>
            <a:off x="2" y="7891099"/>
            <a:ext cx="10840089" cy="8359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215CA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263" tIns="40631" rIns="81263" bIns="40631" anchor="b"/>
          <a:lstStyle/>
          <a:p>
            <a:pPr algn="ctr">
              <a:defRPr/>
            </a:pPr>
            <a:r>
              <a:rPr lang="en-US" sz="4000" dirty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1. Introduction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10857134" y="7787636"/>
            <a:ext cx="208966" cy="250967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9" name="Text Box 8"/>
          <p:cNvSpPr txBox="1">
            <a:spLocks noChangeArrowheads="1"/>
          </p:cNvSpPr>
          <p:nvPr/>
        </p:nvSpPr>
        <p:spPr bwMode="auto">
          <a:xfrm flipH="1">
            <a:off x="21945600" y="7787634"/>
            <a:ext cx="39812" cy="25130766"/>
          </a:xfrm>
          <a:prstGeom prst="rect">
            <a:avLst/>
          </a:prstGeom>
          <a:solidFill>
            <a:srgbClr val="288DFC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1263" tIns="40631" rIns="81263" bIns="40631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 flipV="1">
            <a:off x="-58060" y="32828071"/>
            <a:ext cx="21945600" cy="838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263" tIns="40631" rIns="81263" bIns="4063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Rectangle 72"/>
          <p:cNvSpPr/>
          <p:nvPr/>
        </p:nvSpPr>
        <p:spPr bwMode="auto">
          <a:xfrm flipV="1">
            <a:off x="1" y="7750535"/>
            <a:ext cx="21887539" cy="11452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263" tIns="40631" rIns="81263" bIns="4063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65" name="Text Box 18"/>
          <p:cNvSpPr txBox="1">
            <a:spLocks noChangeArrowheads="1"/>
          </p:cNvSpPr>
          <p:nvPr/>
        </p:nvSpPr>
        <p:spPr bwMode="auto">
          <a:xfrm>
            <a:off x="0" y="7821508"/>
            <a:ext cx="199066" cy="250968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1263" tIns="40631" rIns="81263" bIns="40631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69" name="Rectangle 88"/>
          <p:cNvSpPr>
            <a:spLocks noChangeArrowheads="1"/>
          </p:cNvSpPr>
          <p:nvPr/>
        </p:nvSpPr>
        <p:spPr bwMode="auto">
          <a:xfrm>
            <a:off x="21781426" y="1"/>
            <a:ext cx="164177" cy="41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263" tIns="40631" rIns="81263" bIns="40631" anchor="ctr">
            <a:spAutoFit/>
          </a:bodyPr>
          <a:lstStyle/>
          <a:p>
            <a:endParaRPr lang="en-US"/>
          </a:p>
        </p:txBody>
      </p:sp>
      <p:sp>
        <p:nvSpPr>
          <p:cNvPr id="49" name="Rectangle 48"/>
          <p:cNvSpPr/>
          <p:nvPr/>
        </p:nvSpPr>
        <p:spPr>
          <a:xfrm rot="16200000" flipH="1">
            <a:off x="10850213" y="21823009"/>
            <a:ext cx="245181" cy="219456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21722342" y="7776344"/>
            <a:ext cx="199066" cy="250968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1263" tIns="40631" rIns="81263" bIns="40631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23257" y="16691474"/>
            <a:ext cx="10616832" cy="8359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215CA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263" tIns="40631" rIns="81263" bIns="40631" anchor="b"/>
          <a:lstStyle/>
          <a:p>
            <a:pPr algn="ctr" rtl="0">
              <a:defRPr/>
            </a:pP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600" dirty="0" smtClean="0">
                <a:ln w="12700">
                  <a:solidFill>
                    <a:srgbClr val="000066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Computational</a:t>
            </a:r>
            <a:r>
              <a:rPr lang="en-US" sz="3600" dirty="0" smtClean="0">
                <a:ln w="12700">
                  <a:solidFill>
                    <a:srgbClr val="000066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</a:t>
            </a:r>
            <a:endParaRPr lang="en-US" sz="4000" dirty="0">
              <a:ln w="12700">
                <a:solidFill>
                  <a:srgbClr val="0215CA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1105511" y="7942483"/>
            <a:ext cx="10550477" cy="8516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215CA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263" tIns="40631" rIns="81263" bIns="40631" anchor="b"/>
          <a:lstStyle/>
          <a:p>
            <a:pPr algn="ctr">
              <a:defRPr/>
            </a:pP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Results and Discussion</a:t>
            </a:r>
            <a:endParaRPr lang="en-US" sz="4000" dirty="0">
              <a:ln w="12700">
                <a:solidFill>
                  <a:srgbClr val="0215CA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1105510" y="21414380"/>
            <a:ext cx="10616832" cy="8516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215CA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263" tIns="40631" rIns="81263" bIns="40631" anchor="b"/>
          <a:lstStyle/>
          <a:p>
            <a:pPr algn="ctr">
              <a:defRPr/>
            </a:pP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Conclusion</a:t>
            </a:r>
            <a:endParaRPr lang="en-US" sz="4000" dirty="0">
              <a:ln w="12700">
                <a:solidFill>
                  <a:srgbClr val="0215CA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1105511" y="26834109"/>
            <a:ext cx="10550477" cy="8516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215CA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263" tIns="40631" rIns="81263" bIns="40631" anchor="b"/>
          <a:lstStyle/>
          <a:p>
            <a:pPr algn="ctr">
              <a:defRPr/>
            </a:pPr>
            <a:r>
              <a:rPr lang="en-US" sz="4000" dirty="0" smtClean="0">
                <a:ln w="12700">
                  <a:solidFill>
                    <a:srgbClr val="0215CA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References </a:t>
            </a:r>
            <a:endParaRPr lang="en-US" sz="4000" dirty="0">
              <a:ln w="12700">
                <a:solidFill>
                  <a:srgbClr val="0215CA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1039156" y="8871580"/>
            <a:ext cx="10550477" cy="12465376"/>
          </a:xfrm>
          <a:prstGeom prst="roundRect">
            <a:avLst>
              <a:gd name="adj" fmla="val 6827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a-IR" dirty="0">
              <a:solidFill>
                <a:srgbClr val="000000"/>
              </a:solidFill>
              <a:cs typeface="B Nazanin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23258" y="8871580"/>
            <a:ext cx="10550477" cy="7742470"/>
          </a:xfrm>
          <a:prstGeom prst="roundRect">
            <a:avLst>
              <a:gd name="adj" fmla="val 6827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a-IR" dirty="0">
              <a:solidFill>
                <a:srgbClr val="000000"/>
              </a:solidFill>
              <a:cs typeface="B Nazanin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89612" y="17697995"/>
            <a:ext cx="10550477" cy="14788117"/>
          </a:xfrm>
          <a:prstGeom prst="roundRect">
            <a:avLst>
              <a:gd name="adj" fmla="val 6827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a-IR" dirty="0">
              <a:solidFill>
                <a:srgbClr val="000000"/>
              </a:solidFill>
              <a:cs typeface="B Nazanin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1039156" y="22420902"/>
            <a:ext cx="10550477" cy="4335783"/>
          </a:xfrm>
          <a:prstGeom prst="roundRect">
            <a:avLst>
              <a:gd name="adj" fmla="val 6827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a-IR" dirty="0">
              <a:solidFill>
                <a:srgbClr val="000000"/>
              </a:solidFill>
              <a:cs typeface="B Nazanin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1171175" y="27840630"/>
            <a:ext cx="10550477" cy="4645482"/>
          </a:xfrm>
          <a:prstGeom prst="roundRect">
            <a:avLst>
              <a:gd name="adj" fmla="val 6827"/>
            </a:avLst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70C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a-IR" dirty="0">
              <a:solidFill>
                <a:srgbClr val="000000"/>
              </a:solidFill>
              <a:cs typeface="B Nazanin" pitchFamily="2" charset="-78"/>
            </a:endParaRPr>
          </a:p>
        </p:txBody>
      </p:sp>
      <p:pic>
        <p:nvPicPr>
          <p:cNvPr id="23" name="Picture 22" descr="200px-University_of_Tehran_logo.svg_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583400" y="609600"/>
            <a:ext cx="1981200" cy="2362200"/>
          </a:xfrm>
          <a:prstGeom prst="rect">
            <a:avLst/>
          </a:prstGeom>
        </p:spPr>
      </p:pic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7200"/>
            <a:ext cx="2438400" cy="2408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2679</TotalTime>
  <Words>49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MRT</dc:creator>
  <cp:lastModifiedBy>gharaghani</cp:lastModifiedBy>
  <cp:revision>154</cp:revision>
  <cp:lastPrinted>1601-01-01T00:00:00Z</cp:lastPrinted>
  <dcterms:created xsi:type="dcterms:W3CDTF">2011-02-17T22:15:01Z</dcterms:created>
  <dcterms:modified xsi:type="dcterms:W3CDTF">2015-11-08T17:54:20Z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